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1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37" r:id="rId10"/>
    <p:sldId id="338" r:id="rId11"/>
    <p:sldId id="339" r:id="rId12"/>
    <p:sldId id="340" r:id="rId13"/>
    <p:sldId id="296" r:id="rId14"/>
    <p:sldId id="345" r:id="rId15"/>
    <p:sldId id="364" r:id="rId16"/>
    <p:sldId id="360" r:id="rId17"/>
    <p:sldId id="362" r:id="rId18"/>
    <p:sldId id="334" r:id="rId19"/>
    <p:sldId id="350" r:id="rId20"/>
    <p:sldId id="351" r:id="rId21"/>
    <p:sldId id="335" r:id="rId22"/>
    <p:sldId id="304" r:id="rId23"/>
    <p:sldId id="323" r:id="rId24"/>
    <p:sldId id="325" r:id="rId25"/>
    <p:sldId id="342" r:id="rId26"/>
    <p:sldId id="327" r:id="rId27"/>
    <p:sldId id="324" r:id="rId28"/>
    <p:sldId id="329" r:id="rId29"/>
    <p:sldId id="353" r:id="rId30"/>
    <p:sldId id="330" r:id="rId31"/>
    <p:sldId id="357" r:id="rId32"/>
    <p:sldId id="358" r:id="rId33"/>
    <p:sldId id="326" r:id="rId34"/>
    <p:sldId id="331" r:id="rId35"/>
    <p:sldId id="354" r:id="rId36"/>
    <p:sldId id="356" r:id="rId37"/>
    <p:sldId id="333" r:id="rId38"/>
    <p:sldId id="355" r:id="rId39"/>
    <p:sldId id="348" r:id="rId40"/>
    <p:sldId id="290" r:id="rId41"/>
    <p:sldId id="311" r:id="rId42"/>
    <p:sldId id="312" r:id="rId43"/>
    <p:sldId id="313" r:id="rId44"/>
    <p:sldId id="314" r:id="rId45"/>
    <p:sldId id="316" r:id="rId46"/>
    <p:sldId id="317" r:id="rId47"/>
    <p:sldId id="352" r:id="rId48"/>
    <p:sldId id="359" r:id="rId49"/>
    <p:sldId id="26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>
        <p:scale>
          <a:sx n="73" d="100"/>
          <a:sy n="73" d="100"/>
        </p:scale>
        <p:origin x="-70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638016"/>
        <c:axId val="47639552"/>
      </c:barChart>
      <c:catAx>
        <c:axId val="47638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39552"/>
        <c:crosses val="autoZero"/>
        <c:auto val="1"/>
        <c:lblAlgn val="ctr"/>
        <c:lblOffset val="100"/>
        <c:noMultiLvlLbl val="0"/>
      </c:catAx>
      <c:valAx>
        <c:axId val="4763955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38016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43.jpeg"/><Relationship Id="rId2" Type="http://schemas.openxmlformats.org/officeDocument/2006/relationships/image" Target="../media/image93.jpg"/><Relationship Id="rId1" Type="http://schemas.openxmlformats.org/officeDocument/2006/relationships/image" Target="../media/image92.jpg"/><Relationship Id="rId6" Type="http://schemas.openxmlformats.org/officeDocument/2006/relationships/image" Target="../media/image32.jpeg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43.jpeg"/><Relationship Id="rId2" Type="http://schemas.openxmlformats.org/officeDocument/2006/relationships/image" Target="../media/image93.jpg"/><Relationship Id="rId1" Type="http://schemas.openxmlformats.org/officeDocument/2006/relationships/image" Target="../media/image92.jpg"/><Relationship Id="rId6" Type="http://schemas.openxmlformats.org/officeDocument/2006/relationships/image" Target="../media/image32.jpeg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jpeg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jpeg"/><Relationship Id="rId7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6.jpeg"/><Relationship Id="rId5" Type="http://schemas.openxmlformats.org/officeDocument/2006/relationships/image" Target="../media/image51.png"/><Relationship Id="rId10" Type="http://schemas.openxmlformats.org/officeDocument/2006/relationships/image" Target="../media/image55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2.jpeg"/><Relationship Id="rId7" Type="http://schemas.openxmlformats.org/officeDocument/2006/relationships/image" Target="../media/image5.jpe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43.jpe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gif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76.png"/><Relationship Id="rId9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78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6.png"/><Relationship Id="rId9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1.wmf"/><Relationship Id="rId9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png"/><Relationship Id="rId11" Type="http://schemas.openxmlformats.org/officeDocument/2006/relationships/image" Target="../media/image7.png"/><Relationship Id="rId5" Type="http://schemas.openxmlformats.org/officeDocument/2006/relationships/image" Target="../media/image76.png"/><Relationship Id="rId10" Type="http://schemas.openxmlformats.org/officeDocument/2006/relationships/image" Target="../media/image6.png"/><Relationship Id="rId4" Type="http://schemas.openxmlformats.org/officeDocument/2006/relationships/image" Target="../media/image83.wmf"/><Relationship Id="rId9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7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76.png"/><Relationship Id="rId9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76.png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2.jpg"/><Relationship Id="rId7" Type="http://schemas.openxmlformats.org/officeDocument/2006/relationships/image" Target="../media/image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2.jpeg"/><Relationship Id="rId4" Type="http://schemas.openxmlformats.org/officeDocument/2006/relationships/image" Target="../media/image1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eg"/><Relationship Id="rId7" Type="http://schemas.openxmlformats.org/officeDocument/2006/relationships/image" Target="../media/image6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9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7.jpe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77332" y="1707355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</a:t>
            </a:r>
            <a:r>
              <a:rPr lang="en-US" b="1" dirty="0" smtClean="0"/>
              <a:t>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</a:t>
            </a:r>
            <a:r>
              <a:rPr lang="en-US" b="1" dirty="0" smtClean="0"/>
              <a:t>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Node”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</a:t>
            </a:r>
            <a:r>
              <a:rPr lang="en-US" altLang="zh-CN" sz="2500" b="1" dirty="0" smtClean="0">
                <a:ea typeface="宋体" panose="02010600030101010101" pitchFamily="2" charset="-122"/>
              </a:rPr>
              <a:t>parsing S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5506872" y="796871"/>
            <a:ext cx="3484728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7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0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0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1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4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5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9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0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9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0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2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3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03897"/>
            <a:ext cx="1099729" cy="112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776574" y="6489700"/>
            <a:ext cx="1630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 Find </a:t>
            </a:r>
            <a:r>
              <a:rPr lang="en-US" dirty="0" smtClean="0"/>
              <a:t>Provider</a:t>
            </a:r>
            <a:endParaRPr lang="en-US" dirty="0"/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5900645"/>
            <a:ext cx="2743200" cy="9144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57651" y="6476659"/>
            <a:ext cx="2132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Take Rating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1954</TotalTime>
  <Words>1029</Words>
  <Application>Microsoft Office PowerPoint</Application>
  <PresentationFormat>On-screen Show (4:3)</PresentationFormat>
  <Paragraphs>290</Paragraphs>
  <Slides>49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247</cp:revision>
  <dcterms:created xsi:type="dcterms:W3CDTF">2004-09-21T09:36:36Z</dcterms:created>
  <dcterms:modified xsi:type="dcterms:W3CDTF">2014-08-20T10:22:15Z</dcterms:modified>
</cp:coreProperties>
</file>